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1984261" y="886048"/>
            <a:ext cx="45320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soluble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EGF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receptor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S01-040S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S01-040)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50489" y="530120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soluble 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receptor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5" y="1733550"/>
            <a:ext cx="1377950" cy="33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40</cp:revision>
  <dcterms:created xsi:type="dcterms:W3CDTF">2011-09-08T13:23:55Z</dcterms:created>
  <dcterms:modified xsi:type="dcterms:W3CDTF">2015-03-23T10:12:03Z</dcterms:modified>
</cp:coreProperties>
</file>